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3" r:id="rId4"/>
    <p:sldId id="274" r:id="rId5"/>
    <p:sldId id="275" r:id="rId6"/>
    <p:sldId id="272" r:id="rId7"/>
    <p:sldId id="277"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5/3/2025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5/3/2025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5/3/2025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5/3/2025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5/3/2025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5/3/2025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5/3/2025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Xin cho con yêu đời yêu người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EE19-EAD3-CD74-2876-C35FFAAD92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CA99A-CBE3-0E69-BF79-AE84099E2B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DDA7213-E75D-F23C-54DA-47CF07FBA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B3F2452-C902-70BA-0EB7-EB30D5DA36A4}"/>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3473514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A98FC-2D18-EFC7-4A4D-1575E9F45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0B5E8-7C7A-7518-82EB-92EC00D88AE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84155A4-5238-64A2-EA96-22B17C366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9C34761-2F6B-63FD-60DF-2E22AC16E10F}"/>
              </a:ext>
            </a:extLst>
          </p:cNvPr>
          <p:cNvSpPr/>
          <p:nvPr/>
        </p:nvSpPr>
        <p:spPr>
          <a:xfrm>
            <a:off x="438727" y="476517"/>
            <a:ext cx="11087865" cy="5544979"/>
          </a:xfrm>
          <a:prstGeom prst="rect">
            <a:avLst/>
          </a:prstGeom>
        </p:spPr>
        <p:txBody>
          <a:bodyPr wrap="square">
            <a:spAutoFit/>
          </a:bodyPr>
          <a:lstStyle/>
          <a:p>
            <a:pPr algn="just">
              <a:lnSpc>
                <a:spcPct val="120000"/>
              </a:lnSpc>
            </a:pPr>
            <a:r>
              <a:rPr lang="en-US" sz="5000" b="1">
                <a:solidFill>
                  <a:srgbClr val="FF0000"/>
                </a:solidFill>
                <a:latin typeface="Arial" panose="020B0604020202020204" pitchFamily="34" charset="0"/>
                <a:cs typeface="Arial" panose="020B0604020202020204" pitchFamily="34" charset="0"/>
              </a:rPr>
              <a:t>1.</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Xin cho con yêu đời yêu người. Cầm niềm tin đi thắp môi cười. Dù một đời khổ đau không thôi. Tìm nhau vẫn thấy trong nhau là niềm vui. Nhìn nhau vẫn thấy trong nhau đẹp một lời: CHÚA LÀ TÌNH YÊU.</a:t>
            </a:r>
            <a:endParaRPr lang="vi-VN" sz="5000" b="1" dirty="0"/>
          </a:p>
        </p:txBody>
      </p:sp>
    </p:spTree>
    <p:extLst>
      <p:ext uri="{BB962C8B-B14F-4D97-AF65-F5344CB8AC3E}">
        <p14:creationId xmlns:p14="http://schemas.microsoft.com/office/powerpoint/2010/main" val="1261936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0A69-4451-EB93-C35A-6B4A41EE4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C478D-2D15-AC5C-5EDE-254E0BF229D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DAF54F-6893-39AD-5423-A3F6EF02F7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03EB0D5-2AC5-4199-EEAF-C9EDE6B3CEFE}"/>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1634776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0ABA5-FC47-37F5-621C-558B47787F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516FFE-2667-6B59-6760-122B5A6DD9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FE29B6-516A-6CBD-CD19-F6E3FD666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115939-7D41-394B-13B8-8EF8093C9CE1}"/>
              </a:ext>
            </a:extLst>
          </p:cNvPr>
          <p:cNvSpPr/>
          <p:nvPr/>
        </p:nvSpPr>
        <p:spPr>
          <a:xfrm>
            <a:off x="438727" y="476517"/>
            <a:ext cx="11087865" cy="5544979"/>
          </a:xfrm>
          <a:prstGeom prst="rect">
            <a:avLst/>
          </a:prstGeom>
        </p:spPr>
        <p:txBody>
          <a:bodyPr wrap="square">
            <a:spAutoFit/>
          </a:bodyPr>
          <a:lstStyle/>
          <a:p>
            <a:pPr algn="just">
              <a:lnSpc>
                <a:spcPct val="120000"/>
              </a:lnSpc>
            </a:pPr>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Xin cho con yêu đời yêu người. Một niềm tin cao bóng mây trời. Lời hận thù bỏ quên trên môi. Dù ai gây mãi cơn đau thương đầy vơi. Nhìn ra trong sáng trên gương mặt mọi người: CHÚA LÀ TÌNH YÊU.</a:t>
            </a:r>
            <a:endParaRPr lang="vi-VN" sz="5000" b="1" dirty="0"/>
          </a:p>
        </p:txBody>
      </p:sp>
    </p:spTree>
    <p:extLst>
      <p:ext uri="{BB962C8B-B14F-4D97-AF65-F5344CB8AC3E}">
        <p14:creationId xmlns:p14="http://schemas.microsoft.com/office/powerpoint/2010/main" val="3649165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47B41-EAB3-14C8-A109-D6E61F290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06FB7-F963-B5AC-280A-A12F80C1F01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8E819B-E0B2-8EC9-71D3-22F6FB7BD0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8F3EAF8-5B84-0B98-F19C-B10AB096E338}"/>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1038935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7967E-03C9-B555-5916-3282E693B0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6FF4C3-A262-2DE4-EB9F-961CA3429A3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648A125-B68A-9224-24C1-069DC05EF0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A07CFC3-3574-5B65-DA94-0E540CC454FA}"/>
              </a:ext>
            </a:extLst>
          </p:cNvPr>
          <p:cNvSpPr/>
          <p:nvPr/>
        </p:nvSpPr>
        <p:spPr>
          <a:xfrm>
            <a:off x="438727" y="476517"/>
            <a:ext cx="11087865" cy="5326907"/>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3.</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Xin cho con yêu đời yêu người. Làm loài chim bay mãi xa vời. Nguyện một đời tìm đi muôn nơi. Đầy vơi chỉ biết luôn yêu thương mà thôi. Bờ môi thân ái nói lên cùng mọi người: CHÚA LÀ TÌNH YÊU.</a:t>
            </a:r>
            <a:endParaRPr lang="vi-VN" sz="4800" b="1" dirty="0"/>
          </a:p>
        </p:txBody>
      </p:sp>
    </p:spTree>
    <p:extLst>
      <p:ext uri="{BB962C8B-B14F-4D97-AF65-F5344CB8AC3E}">
        <p14:creationId xmlns:p14="http://schemas.microsoft.com/office/powerpoint/2010/main" val="2291375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E3914-9D79-DA1C-423A-EFE59B2918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11E8C-83E0-8E73-2D40-EA2D88ED69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DB2E244-257B-A077-1A47-0D2EBEC4D0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FF70DEA-9F8B-534E-BCC5-2556D51D080B}"/>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29462093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388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Xin cho con yêu đời yêu người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37</cp:revision>
  <dcterms:created xsi:type="dcterms:W3CDTF">2024-12-09T09:23:25Z</dcterms:created>
  <dcterms:modified xsi:type="dcterms:W3CDTF">2025-05-03T10:32:10Z</dcterms:modified>
</cp:coreProperties>
</file>