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80" Type="http://schemas.openxmlformats.org/officeDocument/2006/relationships/slide" Target="slides/slide7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slide" Target="slides/slide70.xml"/><Relationship Id="rId30" Type="http://schemas.openxmlformats.org/officeDocument/2006/relationships/slide" Target="slides/slide25.xml"/><Relationship Id="rId74" Type="http://schemas.openxmlformats.org/officeDocument/2006/relationships/slide" Target="slides/slide69.xml"/><Relationship Id="rId33" Type="http://schemas.openxmlformats.org/officeDocument/2006/relationships/slide" Target="slides/slide28.xml"/><Relationship Id="rId77" Type="http://schemas.openxmlformats.org/officeDocument/2006/relationships/slide" Target="slides/slide72.xml"/><Relationship Id="rId32" Type="http://schemas.openxmlformats.org/officeDocument/2006/relationships/slide" Target="slides/slide27.xml"/><Relationship Id="rId76" Type="http://schemas.openxmlformats.org/officeDocument/2006/relationships/slide" Target="slides/slide71.xml"/><Relationship Id="rId35" Type="http://schemas.openxmlformats.org/officeDocument/2006/relationships/slide" Target="slides/slide30.xml"/><Relationship Id="rId79" Type="http://schemas.openxmlformats.org/officeDocument/2006/relationships/slide" Target="slides/slide74.xml"/><Relationship Id="rId34" Type="http://schemas.openxmlformats.org/officeDocument/2006/relationships/slide" Target="slides/slide29.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5e94a7802e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5e94a7802e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35e8fffde9b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35e8fffde9b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5e94a7802e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5e94a7802e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5e94a7802e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5e94a7802e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5e94a7802e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5e94a7802e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5e8fffde9b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5e8fffde9b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5e94a7802e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5e94a7802e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5e94a7802e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5e94a7802e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5e94a7802e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5e94a7802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35e8fffde9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35e8fffde9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35e8fffde9b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35e8fffde9b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35e8fffde9b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35e8fffde9b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5e8fffde9b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35e8fffde9b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5e8fffde9b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35e8fffde9b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5e94a7802e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5e94a7802e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5e8fffde9b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35e8fffde9b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35e8fffde9b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35e8fffde9b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35e94a7802e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35e94a7802e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5e8fffde9b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35e8fffde9b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35e8fffde9b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5e8fffde9b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35e94a7802e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35e94a7802e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35e8fffde9b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35e8fffde9b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35e8fffde9b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35e8fffde9b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35e8fffde9b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35e8fffde9b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35e94a7802e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35e94a7802e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35e8fffde9b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35e8fffde9b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35e8fffde9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35e8fffde9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35e8fffde9b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35e8fffde9b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35e8fffde9b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35e8fffde9b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35e8fffde9b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35e8fffde9b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35e8fffde9b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35e8fffde9b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35e8fffde9b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35e8fffde9b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5e94a780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5e94a780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35e8fffde9b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35e8fffde9b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35e8fffde9b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35e8fffde9b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35e8fffde9b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35e8fffde9b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5e8fffde9b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35e8fffde9b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35e8fffde9b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35e8fffde9b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35e8fffde9b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35e8fffde9b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35e8fffde9b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35e8fffde9b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35e8fffde9b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35e8fffde9b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35e8fffde9b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35e8fffde9b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35e8fffde9b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35e8fffde9b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5e8fffde9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35e8fffde9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35e8fffde9b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35e8fffde9b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35e8fffde9b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35e8fffde9b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35e8fffde9b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35e8fffde9b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35e8fffde9b_0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35e8fffde9b_0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35e8fffde9b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35e8fffde9b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35e8fffde9b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35e8fffde9b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35e8fffde9b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35e8fffde9b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35e8fffde9b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35e8fffde9b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35e8fffde9b_0_2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35e8fffde9b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35e8fffde9b_0_2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35e8fffde9b_0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5e94a7802e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5e94a7802e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35e8fffde9b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35e8fffde9b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35e8fffde9b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35e8fffde9b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35e8fffde9b_0_2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35e8fffde9b_0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35e8fffde9b_0_2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35e8fffde9b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35e8fffde9b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35e8fffde9b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35e8fffde9b_0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2" name="Google Shape;372;g35e8fffde9b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g35e8fffde9b_0_2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7" name="Google Shape;377;g35e8fffde9b_0_2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g35e8fffde9b_0_2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2" name="Google Shape;382;g35e8fffde9b_0_2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g35e8fffde9b_0_2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7" name="Google Shape;387;g35e8fffde9b_0_2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g35e8fffde9b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2" name="Google Shape;392;g35e8fffde9b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5e8fffde9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5e8fffde9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35e8fffde9b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35e8fffde9b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g35e8fffde9b_0_2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2" name="Google Shape;402;g35e8fffde9b_0_2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35e8fffde9b_0_2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35e8fffde9b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g35e8fffde9b_0_2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2" name="Google Shape;412;g35e8fffde9b_0_2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g35e8fffde9b_0_2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7" name="Google Shape;417;g35e8fffde9b_0_2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35e8fffde9b_0_2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35e8fffde9b_0_2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5e94a7802e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5e94a7802e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5e94a7802e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5e94a7802e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1.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 Id="rId3" Type="http://schemas.openxmlformats.org/officeDocument/2006/relationships/image" Target="../media/image1.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 Id="rId3" Type="http://schemas.openxmlformats.org/officeDocument/2006/relationships/image" Target="../media/image1.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 Id="rId3" Type="http://schemas.openxmlformats.org/officeDocument/2006/relationships/image" Target="../media/image1.jp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5.xml"/><Relationship Id="rId3" Type="http://schemas.openxmlformats.org/officeDocument/2006/relationships/image" Target="../media/image1.jp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5.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8" name="Shape 98"/>
        <p:cNvGrpSpPr/>
        <p:nvPr/>
      </p:nvGrpSpPr>
      <p:grpSpPr>
        <a:xfrm>
          <a:off x="0" y="0"/>
          <a:ext cx="0" cy="0"/>
          <a:chOff x="0" y="0"/>
          <a:chExt cx="0" cy="0"/>
        </a:xfrm>
      </p:grpSpPr>
      <p:sp>
        <p:nvSpPr>
          <p:cNvPr id="99" name="Google Shape;99;p22"/>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800">
                <a:solidFill>
                  <a:schemeClr val="lt1"/>
                </a:solidFill>
              </a:rPr>
              <a:t>Cầu Ngài ban ơn thêm sức kiên vững không lay. Sống sao nên người con Chúa chứng nhân tình yêu</a:t>
            </a:r>
            <a:endParaRPr sz="580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3" name="Shape 103"/>
        <p:cNvGrpSpPr/>
        <p:nvPr/>
      </p:nvGrpSpPr>
      <p:grpSpPr>
        <a:xfrm>
          <a:off x="0" y="0"/>
          <a:ext cx="0" cy="0"/>
          <a:chOff x="0" y="0"/>
          <a:chExt cx="0" cy="0"/>
        </a:xfrm>
      </p:grpSpPr>
      <p:sp>
        <p:nvSpPr>
          <p:cNvPr id="104" name="Google Shape;104;p23"/>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3. Thánh Thần, khấn xin ngự đến, hồn con đang mong chờ Ngài, dẫn về những chiên lạc hướng, về chung sống trong đàn chiên Chúa</a:t>
            </a:r>
            <a:endParaRPr sz="540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8" name="Shape 108"/>
        <p:cNvGrpSpPr/>
        <p:nvPr/>
      </p:nvGrpSpPr>
      <p:grpSpPr>
        <a:xfrm>
          <a:off x="0" y="0"/>
          <a:ext cx="0" cy="0"/>
          <a:chOff x="0" y="0"/>
          <a:chExt cx="0" cy="0"/>
        </a:xfrm>
      </p:grpSpPr>
      <p:sp>
        <p:nvSpPr>
          <p:cNvPr id="109" name="Google Shape;109;p24"/>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6000">
                <a:solidFill>
                  <a:schemeClr val="lt1"/>
                </a:solidFill>
              </a:rPr>
              <a:t>Ngài ơi, xin Ngài thương giúp chỉ lối những ai đi xa chưa về. Ngài ơi, xin Ngài hãy đến, ủi an Ngài ơi</a:t>
            </a:r>
            <a:endParaRPr sz="600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13" name="Shape 113"/>
        <p:cNvGrpSpPr/>
        <p:nvPr/>
      </p:nvGrpSpPr>
      <p:grpSpPr>
        <a:xfrm>
          <a:off x="0" y="0"/>
          <a:ext cx="0" cy="0"/>
          <a:chOff x="0" y="0"/>
          <a:chExt cx="0" cy="0"/>
        </a:xfrm>
      </p:grpSpPr>
      <p:sp>
        <p:nvSpPr>
          <p:cNvPr id="114" name="Google Shape;114;p25"/>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900">
                <a:solidFill>
                  <a:schemeClr val="lt1"/>
                </a:solidFill>
              </a:rPr>
              <a:t>ÐK: Lạy Ngài xin đến dẫn dắt chúng con trên đường. Cầu Ngài liên kết chúng con nhất tâm trong Ngài. </a:t>
            </a:r>
            <a:endParaRPr sz="590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18" name="Shape 118"/>
        <p:cNvGrpSpPr/>
        <p:nvPr/>
      </p:nvGrpSpPr>
      <p:grpSpPr>
        <a:xfrm>
          <a:off x="0" y="0"/>
          <a:ext cx="0" cy="0"/>
          <a:chOff x="0" y="0"/>
          <a:chExt cx="0" cy="0"/>
        </a:xfrm>
      </p:grpSpPr>
      <p:sp>
        <p:nvSpPr>
          <p:cNvPr id="119" name="Google Shape;119;p26"/>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800">
                <a:solidFill>
                  <a:schemeClr val="lt1"/>
                </a:solidFill>
              </a:rPr>
              <a:t>Cầu Ngài ban ơn thêm sức kiên vững không lay. Sống sao nên người con Chúa chứng nhân tình yêu</a:t>
            </a:r>
            <a:endParaRPr sz="58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23" name="Shape 123"/>
        <p:cNvGrpSpPr/>
        <p:nvPr/>
      </p:nvGrpSpPr>
      <p:grpSpPr>
        <a:xfrm>
          <a:off x="0" y="0"/>
          <a:ext cx="0" cy="0"/>
          <a:chOff x="0" y="0"/>
          <a:chExt cx="0" cy="0"/>
        </a:xfrm>
      </p:grpSpPr>
      <p:sp>
        <p:nvSpPr>
          <p:cNvPr id="124" name="Google Shape;124;p27"/>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500">
                <a:solidFill>
                  <a:schemeClr val="lt1"/>
                </a:solidFill>
              </a:rPr>
              <a:t>4. Thánh Thần, khấn xin ngự đến, hồn con đang mong chờ Ngài, sưởi lòng những ai lạnh giá, gặp phong ba, không còn tin yêu</a:t>
            </a:r>
            <a:endParaRPr sz="5500">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28" name="Shape 128"/>
        <p:cNvGrpSpPr/>
        <p:nvPr/>
      </p:nvGrpSpPr>
      <p:grpSpPr>
        <a:xfrm>
          <a:off x="0" y="0"/>
          <a:ext cx="0" cy="0"/>
          <a:chOff x="0" y="0"/>
          <a:chExt cx="0" cy="0"/>
        </a:xfrm>
      </p:grpSpPr>
      <p:sp>
        <p:nvSpPr>
          <p:cNvPr id="129" name="Google Shape;129;p28"/>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900">
                <a:solidFill>
                  <a:schemeClr val="lt1"/>
                </a:solidFill>
              </a:rPr>
              <a:t>Ngài ơi, xin Ngài trông đến, đốt cháy lửa thiêng vô biên mến thương. Ngài ơi, xin Ngài hãy đến, đến ban bình an</a:t>
            </a:r>
            <a:endParaRPr sz="590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33" name="Shape 133"/>
        <p:cNvGrpSpPr/>
        <p:nvPr/>
      </p:nvGrpSpPr>
      <p:grpSpPr>
        <a:xfrm>
          <a:off x="0" y="0"/>
          <a:ext cx="0" cy="0"/>
          <a:chOff x="0" y="0"/>
          <a:chExt cx="0" cy="0"/>
        </a:xfrm>
      </p:grpSpPr>
      <p:sp>
        <p:nvSpPr>
          <p:cNvPr id="134" name="Google Shape;134;p29"/>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900">
                <a:solidFill>
                  <a:schemeClr val="lt1"/>
                </a:solidFill>
              </a:rPr>
              <a:t>ÐK: Lạy Ngài xin đến dẫn dắt chúng con trên đường. Cầu Ngài liên kết chúng con nhất tâm trong Ngài. </a:t>
            </a:r>
            <a:endParaRPr sz="5900">
              <a:solidFill>
                <a:schemeClr val="l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38" name="Shape 138"/>
        <p:cNvGrpSpPr/>
        <p:nvPr/>
      </p:nvGrpSpPr>
      <p:grpSpPr>
        <a:xfrm>
          <a:off x="0" y="0"/>
          <a:ext cx="0" cy="0"/>
          <a:chOff x="0" y="0"/>
          <a:chExt cx="0" cy="0"/>
        </a:xfrm>
      </p:grpSpPr>
      <p:sp>
        <p:nvSpPr>
          <p:cNvPr id="139" name="Google Shape;139;p30"/>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800">
                <a:solidFill>
                  <a:schemeClr val="lt1"/>
                </a:solidFill>
              </a:rPr>
              <a:t>Cầu Ngài ban ơn thêm sức kiên vững không lay. Sống sao nên người con Chúa chứng nhân tình yêu</a:t>
            </a:r>
            <a:endParaRPr sz="580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pic>
        <p:nvPicPr>
          <p:cNvPr id="144" name="Google Shape;144;p31"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8" name="Shape 58"/>
        <p:cNvGrpSpPr/>
        <p:nvPr/>
      </p:nvGrpSpPr>
      <p:grpSpPr>
        <a:xfrm>
          <a:off x="0" y="0"/>
          <a:ext cx="0" cy="0"/>
          <a:chOff x="0" y="0"/>
          <a:chExt cx="0" cy="0"/>
        </a:xfrm>
      </p:grpSpPr>
      <p:sp>
        <p:nvSpPr>
          <p:cNvPr id="59" name="Google Shape;59;p14"/>
          <p:cNvSpPr txBox="1"/>
          <p:nvPr/>
        </p:nvSpPr>
        <p:spPr>
          <a:xfrm>
            <a:off x="314325" y="942975"/>
            <a:ext cx="8391600" cy="306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6100">
                <a:solidFill>
                  <a:srgbClr val="FFE599"/>
                </a:solidFill>
              </a:rPr>
              <a:t>Thánh Thần Hãy Đến</a:t>
            </a:r>
            <a:endParaRPr b="1" sz="6100">
              <a:solidFill>
                <a:srgbClr val="FFE599"/>
              </a:solidFill>
            </a:endParaRPr>
          </a:p>
          <a:p>
            <a:pPr indent="0" lvl="0" marL="0" rtl="0" algn="ctr">
              <a:spcBef>
                <a:spcPts val="0"/>
              </a:spcBef>
              <a:spcAft>
                <a:spcPts val="0"/>
              </a:spcAft>
              <a:buNone/>
            </a:pPr>
            <a:r>
              <a:t/>
            </a:r>
            <a:endParaRPr sz="3900">
              <a:solidFill>
                <a:schemeClr val="lt1"/>
              </a:solidFill>
            </a:endParaRPr>
          </a:p>
          <a:p>
            <a:pPr indent="0" lvl="0" marL="0" rtl="0" algn="ctr">
              <a:spcBef>
                <a:spcPts val="0"/>
              </a:spcBef>
              <a:spcAft>
                <a:spcPts val="0"/>
              </a:spcAft>
              <a:buNone/>
            </a:pPr>
            <a:r>
              <a:rPr b="1" i="1" lang="en" sz="4200">
                <a:solidFill>
                  <a:schemeClr val="lt1"/>
                </a:solidFill>
              </a:rPr>
              <a:t>Lm. Thành Tâm</a:t>
            </a:r>
            <a:endParaRPr b="1" i="1" sz="42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48" name="Shape 148"/>
        <p:cNvGrpSpPr/>
        <p:nvPr/>
      </p:nvGrpSpPr>
      <p:grpSpPr>
        <a:xfrm>
          <a:off x="0" y="0"/>
          <a:ext cx="0" cy="0"/>
          <a:chOff x="0" y="0"/>
          <a:chExt cx="0" cy="0"/>
        </a:xfrm>
      </p:grpSpPr>
      <p:sp>
        <p:nvSpPr>
          <p:cNvPr id="149" name="Google Shape;149;p32"/>
          <p:cNvSpPr txBox="1"/>
          <p:nvPr/>
        </p:nvSpPr>
        <p:spPr>
          <a:xfrm>
            <a:off x="314325" y="942975"/>
            <a:ext cx="8391600" cy="306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6100">
                <a:solidFill>
                  <a:srgbClr val="FFE599"/>
                </a:solidFill>
              </a:rPr>
              <a:t>Xin Sai </a:t>
            </a:r>
            <a:r>
              <a:rPr b="1" lang="en" sz="6100">
                <a:solidFill>
                  <a:srgbClr val="FFE599"/>
                </a:solidFill>
              </a:rPr>
              <a:t>Thánh Thần</a:t>
            </a:r>
            <a:br>
              <a:rPr b="1" lang="en" sz="6100">
                <a:solidFill>
                  <a:srgbClr val="FFE599"/>
                </a:solidFill>
              </a:rPr>
            </a:br>
            <a:r>
              <a:rPr b="1" lang="en" sz="4000">
                <a:solidFill>
                  <a:srgbClr val="FFE599"/>
                </a:solidFill>
              </a:rPr>
              <a:t>Thánh Vịnh 103</a:t>
            </a:r>
            <a:endParaRPr b="1" sz="4000">
              <a:solidFill>
                <a:srgbClr val="FFE599"/>
              </a:solidFill>
            </a:endParaRPr>
          </a:p>
          <a:p>
            <a:pPr indent="0" lvl="0" marL="0" rtl="0" algn="ctr">
              <a:spcBef>
                <a:spcPts val="0"/>
              </a:spcBef>
              <a:spcAft>
                <a:spcPts val="0"/>
              </a:spcAft>
              <a:buNone/>
            </a:pPr>
            <a:r>
              <a:t/>
            </a:r>
            <a:endParaRPr sz="3900">
              <a:solidFill>
                <a:schemeClr val="lt1"/>
              </a:solidFill>
            </a:endParaRPr>
          </a:p>
          <a:p>
            <a:pPr indent="0" lvl="0" marL="0" rtl="0" algn="ctr">
              <a:spcBef>
                <a:spcPts val="0"/>
              </a:spcBef>
              <a:spcAft>
                <a:spcPts val="0"/>
              </a:spcAft>
              <a:buNone/>
            </a:pPr>
            <a:r>
              <a:rPr b="1" i="1" lang="en" sz="4200">
                <a:solidFill>
                  <a:schemeClr val="lt1"/>
                </a:solidFill>
              </a:rPr>
              <a:t>Ns. Tường Ân</a:t>
            </a:r>
            <a:endParaRPr b="1" i="1" sz="42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53" name="Shape 153"/>
        <p:cNvGrpSpPr/>
        <p:nvPr/>
      </p:nvGrpSpPr>
      <p:grpSpPr>
        <a:xfrm>
          <a:off x="0" y="0"/>
          <a:ext cx="0" cy="0"/>
          <a:chOff x="0" y="0"/>
          <a:chExt cx="0" cy="0"/>
        </a:xfrm>
      </p:grpSpPr>
      <p:sp>
        <p:nvSpPr>
          <p:cNvPr id="154" name="Google Shape;154;p33"/>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ĐK: Lạy Chúa! Xin hãy thương sai Thánh Thần, </a:t>
            </a:r>
            <a:br>
              <a:rPr lang="en" sz="5400">
                <a:solidFill>
                  <a:schemeClr val="lt1"/>
                </a:solidFill>
              </a:rPr>
            </a:br>
            <a:r>
              <a:rPr lang="en" sz="5400">
                <a:solidFill>
                  <a:schemeClr val="lt1"/>
                </a:solidFill>
              </a:rPr>
              <a:t>ban xuống muôn ơn an lành. Xin hãy canh tân gian trần, đổi mới khuôn mặt trái đất.</a:t>
            </a:r>
            <a:endParaRPr sz="5400">
              <a:solidFill>
                <a:schemeClr val="l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58" name="Shape 158"/>
        <p:cNvGrpSpPr/>
        <p:nvPr/>
      </p:nvGrpSpPr>
      <p:grpSpPr>
        <a:xfrm>
          <a:off x="0" y="0"/>
          <a:ext cx="0" cy="0"/>
          <a:chOff x="0" y="0"/>
          <a:chExt cx="0" cy="0"/>
        </a:xfrm>
      </p:grpSpPr>
      <p:sp>
        <p:nvSpPr>
          <p:cNvPr id="159" name="Google Shape;159;p34"/>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600">
                <a:solidFill>
                  <a:schemeClr val="lt1"/>
                </a:solidFill>
              </a:rPr>
              <a:t>1. Hồn tôi ơi hãy ca khen chúc tụng chính Thiên Chúa của ngươi. Người cao quý vút trùng, lớn lao không bờ không bến</a:t>
            </a:r>
            <a:endParaRPr sz="5600">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63" name="Shape 163"/>
        <p:cNvGrpSpPr/>
        <p:nvPr/>
      </p:nvGrpSpPr>
      <p:grpSpPr>
        <a:xfrm>
          <a:off x="0" y="0"/>
          <a:ext cx="0" cy="0"/>
          <a:chOff x="0" y="0"/>
          <a:chExt cx="0" cy="0"/>
        </a:xfrm>
      </p:grpSpPr>
      <p:sp>
        <p:nvSpPr>
          <p:cNvPr id="164" name="Google Shape;164;p35"/>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800">
                <a:solidFill>
                  <a:schemeClr val="lt1"/>
                </a:solidFill>
              </a:rPr>
              <a:t>Vì Chúa rất cao sang mặc lấy oai phong huy hoàng. </a:t>
            </a:r>
            <a:br>
              <a:rPr lang="en" sz="5800">
                <a:solidFill>
                  <a:schemeClr val="lt1"/>
                </a:solidFill>
              </a:rPr>
            </a:br>
            <a:r>
              <a:rPr lang="en" sz="5800">
                <a:solidFill>
                  <a:schemeClr val="lt1"/>
                </a:solidFill>
              </a:rPr>
              <a:t>Áo cẩm bào Chúa mang, tỏa lan muôn vàn ánh quang</a:t>
            </a:r>
            <a:endParaRPr sz="5800">
              <a:solidFill>
                <a:schemeClr val="lt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68" name="Shape 168"/>
        <p:cNvGrpSpPr/>
        <p:nvPr/>
      </p:nvGrpSpPr>
      <p:grpSpPr>
        <a:xfrm>
          <a:off x="0" y="0"/>
          <a:ext cx="0" cy="0"/>
          <a:chOff x="0" y="0"/>
          <a:chExt cx="0" cy="0"/>
        </a:xfrm>
      </p:grpSpPr>
      <p:sp>
        <p:nvSpPr>
          <p:cNvPr id="169" name="Google Shape;169;p36"/>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ĐK: Lạy Chúa! Xin hãy thương sai Thánh Thần, </a:t>
            </a:r>
            <a:br>
              <a:rPr lang="en" sz="5400">
                <a:solidFill>
                  <a:schemeClr val="lt1"/>
                </a:solidFill>
              </a:rPr>
            </a:br>
            <a:r>
              <a:rPr lang="en" sz="5400">
                <a:solidFill>
                  <a:schemeClr val="lt1"/>
                </a:solidFill>
              </a:rPr>
              <a:t>ban xuống muôn ơn an lành. Xin hãy canh tân gian trần, đổi mới khuôn mặt trái đất.</a:t>
            </a:r>
            <a:endParaRPr sz="540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3" name="Shape 173"/>
        <p:cNvGrpSpPr/>
        <p:nvPr/>
      </p:nvGrpSpPr>
      <p:grpSpPr>
        <a:xfrm>
          <a:off x="0" y="0"/>
          <a:ext cx="0" cy="0"/>
          <a:chOff x="0" y="0"/>
          <a:chExt cx="0" cy="0"/>
        </a:xfrm>
      </p:grpSpPr>
      <p:sp>
        <p:nvSpPr>
          <p:cNvPr id="174" name="Google Shape;174;p37"/>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700">
                <a:solidFill>
                  <a:schemeClr val="lt1"/>
                </a:solidFill>
              </a:rPr>
              <a:t>2. Lạy Thiên Chúa, kỳ công tay Chúa làm có ai biết là bao? Người tạo nên vũ cầu, tác sinh muôn vật muôn thú</a:t>
            </a:r>
            <a:endParaRPr sz="570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8" name="Shape 178"/>
        <p:cNvGrpSpPr/>
        <p:nvPr/>
      </p:nvGrpSpPr>
      <p:grpSpPr>
        <a:xfrm>
          <a:off x="0" y="0"/>
          <a:ext cx="0" cy="0"/>
          <a:chOff x="0" y="0"/>
          <a:chExt cx="0" cy="0"/>
        </a:xfrm>
      </p:grpSpPr>
      <p:sp>
        <p:nvSpPr>
          <p:cNvPr id="179" name="Google Shape;179;p38"/>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6100">
                <a:solidFill>
                  <a:schemeClr val="lt1"/>
                </a:solidFill>
              </a:rPr>
              <a:t>Này sinh thú nơi nơi đầy rẫy như sao trên trời. Các tạo vật biển khơi sống vui muôn đời chẳng ngơi.</a:t>
            </a:r>
            <a:endParaRPr sz="6100">
              <a:solidFill>
                <a:schemeClr val="lt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83" name="Shape 183"/>
        <p:cNvGrpSpPr/>
        <p:nvPr/>
      </p:nvGrpSpPr>
      <p:grpSpPr>
        <a:xfrm>
          <a:off x="0" y="0"/>
          <a:ext cx="0" cy="0"/>
          <a:chOff x="0" y="0"/>
          <a:chExt cx="0" cy="0"/>
        </a:xfrm>
      </p:grpSpPr>
      <p:sp>
        <p:nvSpPr>
          <p:cNvPr id="184" name="Google Shape;184;p39"/>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ĐK: Lạy Chúa! Xin hãy thương sai Thánh Thần, </a:t>
            </a:r>
            <a:br>
              <a:rPr lang="en" sz="5400">
                <a:solidFill>
                  <a:schemeClr val="lt1"/>
                </a:solidFill>
              </a:rPr>
            </a:br>
            <a:r>
              <a:rPr lang="en" sz="5400">
                <a:solidFill>
                  <a:schemeClr val="lt1"/>
                </a:solidFill>
              </a:rPr>
              <a:t>ban xuống muôn ơn an lành. Xin hãy canh tân gian trần, đổi mới khuôn mặt trái đất.</a:t>
            </a:r>
            <a:endParaRPr sz="5400">
              <a:solidFill>
                <a:schemeClr val="l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88" name="Shape 188"/>
        <p:cNvGrpSpPr/>
        <p:nvPr/>
      </p:nvGrpSpPr>
      <p:grpSpPr>
        <a:xfrm>
          <a:off x="0" y="0"/>
          <a:ext cx="0" cy="0"/>
          <a:chOff x="0" y="0"/>
          <a:chExt cx="0" cy="0"/>
        </a:xfrm>
      </p:grpSpPr>
      <p:sp>
        <p:nvSpPr>
          <p:cNvPr id="189" name="Google Shape;189;p40"/>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700">
                <a:solidFill>
                  <a:schemeClr val="lt1"/>
                </a:solidFill>
              </a:rPr>
              <a:t>3. Mọi sinh thú đều trông mong ngóng chờ Chúa ban phát thần lương. Người tặng ban đúng giờ, của ăn lương thực cao quý</a:t>
            </a:r>
            <a:endParaRPr sz="5700">
              <a:solidFill>
                <a:schemeClr val="lt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93" name="Shape 193"/>
        <p:cNvGrpSpPr/>
        <p:nvPr/>
      </p:nvGrpSpPr>
      <p:grpSpPr>
        <a:xfrm>
          <a:off x="0" y="0"/>
          <a:ext cx="0" cy="0"/>
          <a:chOff x="0" y="0"/>
          <a:chExt cx="0" cy="0"/>
        </a:xfrm>
      </p:grpSpPr>
      <p:sp>
        <p:nvSpPr>
          <p:cNvPr id="194" name="Google Shape;194;p41"/>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6000">
                <a:solidFill>
                  <a:schemeClr val="lt1"/>
                </a:solidFill>
              </a:rPr>
              <a:t>Người ban phát thi ân thì chúng no nên muôn phần. Chúa đổ tràn thánh ân chúng ăn no đầy xác thân</a:t>
            </a:r>
            <a:endParaRPr sz="60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63" name="Shape 63"/>
        <p:cNvGrpSpPr/>
        <p:nvPr/>
      </p:nvGrpSpPr>
      <p:grpSpPr>
        <a:xfrm>
          <a:off x="0" y="0"/>
          <a:ext cx="0" cy="0"/>
          <a:chOff x="0" y="0"/>
          <a:chExt cx="0" cy="0"/>
        </a:xfrm>
      </p:grpSpPr>
      <p:sp>
        <p:nvSpPr>
          <p:cNvPr id="64" name="Google Shape;64;p15"/>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1. </a:t>
            </a:r>
            <a:r>
              <a:rPr lang="en" sz="5400">
                <a:solidFill>
                  <a:schemeClr val="lt1"/>
                </a:solidFill>
              </a:rPr>
              <a:t>Thánh Thần, khấn xin ngự đến, hồn con đang mong chờ Ngài, suối nguồn thánh ân hiện xuống, này dương gian, xin Ngài đổi mới.</a:t>
            </a:r>
            <a:endParaRPr sz="5400">
              <a:solidFill>
                <a:schemeClr val="lt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98" name="Shape 198"/>
        <p:cNvGrpSpPr/>
        <p:nvPr/>
      </p:nvGrpSpPr>
      <p:grpSpPr>
        <a:xfrm>
          <a:off x="0" y="0"/>
          <a:ext cx="0" cy="0"/>
          <a:chOff x="0" y="0"/>
          <a:chExt cx="0" cy="0"/>
        </a:xfrm>
      </p:grpSpPr>
      <p:sp>
        <p:nvSpPr>
          <p:cNvPr id="199" name="Google Shape;199;p42"/>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ĐK: Lạy Chúa! Xin hãy thương sai Thánh Thần, </a:t>
            </a:r>
            <a:br>
              <a:rPr lang="en" sz="5400">
                <a:solidFill>
                  <a:schemeClr val="lt1"/>
                </a:solidFill>
              </a:rPr>
            </a:br>
            <a:r>
              <a:rPr lang="en" sz="5400">
                <a:solidFill>
                  <a:schemeClr val="lt1"/>
                </a:solidFill>
              </a:rPr>
              <a:t>ban xuống muôn ơn an lành. Xin hãy canh tân gian trần, đổi mới khuôn mặt trái đất.</a:t>
            </a:r>
            <a:endParaRPr sz="5400">
              <a:solidFill>
                <a:schemeClr val="lt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03" name="Shape 203"/>
        <p:cNvGrpSpPr/>
        <p:nvPr/>
      </p:nvGrpSpPr>
      <p:grpSpPr>
        <a:xfrm>
          <a:off x="0" y="0"/>
          <a:ext cx="0" cy="0"/>
          <a:chOff x="0" y="0"/>
          <a:chExt cx="0" cy="0"/>
        </a:xfrm>
      </p:grpSpPr>
      <p:sp>
        <p:nvSpPr>
          <p:cNvPr id="204" name="Google Shape;204;p43"/>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6000">
                <a:solidFill>
                  <a:schemeClr val="lt1"/>
                </a:solidFill>
              </a:rPr>
              <a:t>4. Này sinh khí, một khi Chúa rút lại xác thân chẳng là chi. Từ hư vô cát bụi sẽ mau trở về bụi cát</a:t>
            </a:r>
            <a:endParaRPr sz="6000">
              <a:solidFill>
                <a:schemeClr val="lt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08" name="Shape 208"/>
        <p:cNvGrpSpPr/>
        <p:nvPr/>
      </p:nvGrpSpPr>
      <p:grpSpPr>
        <a:xfrm>
          <a:off x="0" y="0"/>
          <a:ext cx="0" cy="0"/>
          <a:chOff x="0" y="0"/>
          <a:chExt cx="0" cy="0"/>
        </a:xfrm>
      </p:grpSpPr>
      <p:sp>
        <p:nvSpPr>
          <p:cNvPr id="209" name="Google Shape;209;p44"/>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6000">
                <a:solidFill>
                  <a:schemeClr val="lt1"/>
                </a:solidFill>
              </a:rPr>
              <a:t>Người thêm sức ân ban, sự sống sẽ luôn tuôn tràn. Chúa cải thiện thế gian sẽ luôn dư đầy thái an</a:t>
            </a:r>
            <a:endParaRPr sz="6000">
              <a:solidFill>
                <a:schemeClr val="lt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13" name="Shape 213"/>
        <p:cNvGrpSpPr/>
        <p:nvPr/>
      </p:nvGrpSpPr>
      <p:grpSpPr>
        <a:xfrm>
          <a:off x="0" y="0"/>
          <a:ext cx="0" cy="0"/>
          <a:chOff x="0" y="0"/>
          <a:chExt cx="0" cy="0"/>
        </a:xfrm>
      </p:grpSpPr>
      <p:sp>
        <p:nvSpPr>
          <p:cNvPr id="214" name="Google Shape;214;p45"/>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ĐK: Lạy Chúa! Xin hãy thương sai Thánh Thần, </a:t>
            </a:r>
            <a:br>
              <a:rPr lang="en" sz="5400">
                <a:solidFill>
                  <a:schemeClr val="lt1"/>
                </a:solidFill>
              </a:rPr>
            </a:br>
            <a:r>
              <a:rPr lang="en" sz="5400">
                <a:solidFill>
                  <a:schemeClr val="lt1"/>
                </a:solidFill>
              </a:rPr>
              <a:t>ban xuống muôn ơn an lành. Xin hãy canh tân gian trần, đổi mới khuôn mặt trái đất.</a:t>
            </a:r>
            <a:endParaRPr sz="5400">
              <a:solidFill>
                <a:schemeClr val="lt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pic>
        <p:nvPicPr>
          <p:cNvPr id="219" name="Google Shape;219;p46"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23" name="Shape 223"/>
        <p:cNvGrpSpPr/>
        <p:nvPr/>
      </p:nvGrpSpPr>
      <p:grpSpPr>
        <a:xfrm>
          <a:off x="0" y="0"/>
          <a:ext cx="0" cy="0"/>
          <a:chOff x="0" y="0"/>
          <a:chExt cx="0" cy="0"/>
        </a:xfrm>
      </p:grpSpPr>
      <p:sp>
        <p:nvSpPr>
          <p:cNvPr id="224" name="Google Shape;224;p47"/>
          <p:cNvSpPr txBox="1"/>
          <p:nvPr/>
        </p:nvSpPr>
        <p:spPr>
          <a:xfrm>
            <a:off x="314325" y="942975"/>
            <a:ext cx="8391600" cy="306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6100">
                <a:solidFill>
                  <a:srgbClr val="FFE599"/>
                </a:solidFill>
              </a:rPr>
              <a:t>Ca Tiếp Liên</a:t>
            </a:r>
            <a:endParaRPr b="1" sz="6100">
              <a:solidFill>
                <a:srgbClr val="FFE599"/>
              </a:solidFill>
            </a:endParaRPr>
          </a:p>
          <a:p>
            <a:pPr indent="0" lvl="0" marL="0" rtl="0" algn="ctr">
              <a:spcBef>
                <a:spcPts val="0"/>
              </a:spcBef>
              <a:spcAft>
                <a:spcPts val="0"/>
              </a:spcAft>
              <a:buNone/>
            </a:pPr>
            <a:r>
              <a:t/>
            </a:r>
            <a:endParaRPr sz="3900">
              <a:solidFill>
                <a:schemeClr val="lt1"/>
              </a:solidFill>
            </a:endParaRPr>
          </a:p>
          <a:p>
            <a:pPr indent="0" lvl="0" marL="0" rtl="0" algn="ctr">
              <a:spcBef>
                <a:spcPts val="0"/>
              </a:spcBef>
              <a:spcAft>
                <a:spcPts val="0"/>
              </a:spcAft>
              <a:buNone/>
            </a:pPr>
            <a:r>
              <a:rPr b="1" i="1" lang="en" sz="4200">
                <a:solidFill>
                  <a:schemeClr val="lt1"/>
                </a:solidFill>
              </a:rPr>
              <a:t>Lm. Th</a:t>
            </a:r>
            <a:r>
              <a:rPr b="1" i="1" lang="en" sz="4200">
                <a:solidFill>
                  <a:schemeClr val="lt1"/>
                </a:solidFill>
              </a:rPr>
              <a:t>ái Nguyên</a:t>
            </a:r>
            <a:endParaRPr b="1" i="1" sz="42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28" name="Shape 228"/>
        <p:cNvGrpSpPr/>
        <p:nvPr/>
      </p:nvGrpSpPr>
      <p:grpSpPr>
        <a:xfrm>
          <a:off x="0" y="0"/>
          <a:ext cx="0" cy="0"/>
          <a:chOff x="0" y="0"/>
          <a:chExt cx="0" cy="0"/>
        </a:xfrm>
      </p:grpSpPr>
      <p:sp>
        <p:nvSpPr>
          <p:cNvPr id="229" name="Google Shape;229;p48"/>
          <p:cNvSpPr txBox="1"/>
          <p:nvPr>
            <p:ph idx="1" type="body"/>
          </p:nvPr>
        </p:nvSpPr>
        <p:spPr>
          <a:xfrm>
            <a:off x="0" y="-15240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100">
                <a:solidFill>
                  <a:schemeClr val="lt1"/>
                </a:solidFill>
              </a:rPr>
              <a:t>Lạy Chúa Thánh Thần xin Ngài ngự đến, và tự trời toả ánh quang minh. Lạy Cha kẻ cơ bần xin Ngài ngự đến, Đấng ban ân huệ chiếu soi tâm hồn </a:t>
            </a:r>
            <a:endParaRPr sz="5100">
              <a:solidFill>
                <a:schemeClr val="lt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33" name="Shape 233"/>
        <p:cNvGrpSpPr/>
        <p:nvPr/>
      </p:nvGrpSpPr>
      <p:grpSpPr>
        <a:xfrm>
          <a:off x="0" y="0"/>
          <a:ext cx="0" cy="0"/>
          <a:chOff x="0" y="0"/>
          <a:chExt cx="0" cy="0"/>
        </a:xfrm>
      </p:grpSpPr>
      <p:sp>
        <p:nvSpPr>
          <p:cNvPr id="234" name="Google Shape;234;p49"/>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Lạy Đấng an ủi tuyệt vời là khách trọ hiền lương của tâm hồn. </a:t>
            </a:r>
            <a:r>
              <a:rPr lang="en" sz="5400">
                <a:solidFill>
                  <a:schemeClr val="lt1"/>
                </a:solidFill>
              </a:rPr>
              <a:t>Chúa là sự nghỉ ngơi trong cảnh lầm than là niềm bình an trong lúc lệ rơi.</a:t>
            </a:r>
            <a:endParaRPr sz="5400">
              <a:solidFill>
                <a:schemeClr val="lt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38" name="Shape 238"/>
        <p:cNvGrpSpPr/>
        <p:nvPr/>
      </p:nvGrpSpPr>
      <p:grpSpPr>
        <a:xfrm>
          <a:off x="0" y="0"/>
          <a:ext cx="0" cy="0"/>
          <a:chOff x="0" y="0"/>
          <a:chExt cx="0" cy="0"/>
        </a:xfrm>
      </p:grpSpPr>
      <p:sp>
        <p:nvSpPr>
          <p:cNvPr id="239" name="Google Shape;239;p50"/>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400">
                <a:solidFill>
                  <a:schemeClr val="lt1"/>
                </a:solidFill>
              </a:rPr>
              <a:t>Ôi sự sáng chứa chan hồng ân xin chiếu soi ngập tràn tâm hồn tín hữu.  Nếu không có Chúa trợ phù thì con chi thanh khiết thì còn chi vô tội.</a:t>
            </a:r>
            <a:endParaRPr sz="5400">
              <a:solidFill>
                <a:schemeClr val="lt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43" name="Shape 243"/>
        <p:cNvGrpSpPr/>
        <p:nvPr/>
      </p:nvGrpSpPr>
      <p:grpSpPr>
        <a:xfrm>
          <a:off x="0" y="0"/>
          <a:ext cx="0" cy="0"/>
          <a:chOff x="0" y="0"/>
          <a:chExt cx="0" cy="0"/>
        </a:xfrm>
      </p:grpSpPr>
      <p:sp>
        <p:nvSpPr>
          <p:cNvPr id="244" name="Google Shape;244;p51"/>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100">
                <a:solidFill>
                  <a:schemeClr val="lt1"/>
                </a:solidFill>
              </a:rPr>
              <a:t>Xin Chúa rửa sạch bợn nhơ tưới giội chỗ khô khan chữa cho lành thương tích.  Xin uốn nắn điều cứng cỏi sưởi ấm lạnh lùng chỉnh đốn sai lầm </a:t>
            </a:r>
            <a:endParaRPr sz="510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68" name="Shape 68"/>
        <p:cNvGrpSpPr/>
        <p:nvPr/>
      </p:nvGrpSpPr>
      <p:grpSpPr>
        <a:xfrm>
          <a:off x="0" y="0"/>
          <a:ext cx="0" cy="0"/>
          <a:chOff x="0" y="0"/>
          <a:chExt cx="0" cy="0"/>
        </a:xfrm>
      </p:grpSpPr>
      <p:sp>
        <p:nvSpPr>
          <p:cNvPr id="69" name="Google Shape;69;p16"/>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800">
                <a:solidFill>
                  <a:schemeClr val="lt1"/>
                </a:solidFill>
              </a:rPr>
              <a:t>Ngài ơi, xin Ngài hãy đến, chiếu sáng thế gian u mê tối tăm. Ngài ơi, xin Ngài hãy đến, hiển linh Ngài ơi.</a:t>
            </a:r>
            <a:endParaRPr sz="5800">
              <a:solidFill>
                <a:schemeClr val="lt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48" name="Shape 248"/>
        <p:cNvGrpSpPr/>
        <p:nvPr/>
      </p:nvGrpSpPr>
      <p:grpSpPr>
        <a:xfrm>
          <a:off x="0" y="0"/>
          <a:ext cx="0" cy="0"/>
          <a:chOff x="0" y="0"/>
          <a:chExt cx="0" cy="0"/>
        </a:xfrm>
      </p:grpSpPr>
      <p:sp>
        <p:nvSpPr>
          <p:cNvPr id="249" name="Google Shape;249;p52"/>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500">
                <a:solidFill>
                  <a:schemeClr val="lt1"/>
                </a:solidFill>
              </a:rPr>
              <a:t>Xin Chúa ban cho mọi tín hữu là những người tin cậy nơi Chúa Chúa ơi.  Cho họ được hạnh phúc cứu độ và được hoan hỉ muôn đời. </a:t>
            </a:r>
            <a:endParaRPr sz="5500">
              <a:solidFill>
                <a:schemeClr val="lt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pic>
        <p:nvPicPr>
          <p:cNvPr id="254" name="Google Shape;254;p53"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58" name="Shape 258"/>
        <p:cNvGrpSpPr/>
        <p:nvPr/>
      </p:nvGrpSpPr>
      <p:grpSpPr>
        <a:xfrm>
          <a:off x="0" y="0"/>
          <a:ext cx="0" cy="0"/>
          <a:chOff x="0" y="0"/>
          <a:chExt cx="0" cy="0"/>
        </a:xfrm>
      </p:grpSpPr>
      <p:sp>
        <p:nvSpPr>
          <p:cNvPr id="259" name="Google Shape;259;p54"/>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5200">
                <a:solidFill>
                  <a:schemeClr val="lt1"/>
                </a:solidFill>
              </a:rPr>
              <a:t>Alleluia!</a:t>
            </a:r>
            <a:r>
              <a:rPr lang="en" sz="5200">
                <a:solidFill>
                  <a:schemeClr val="lt1"/>
                </a:solidFill>
              </a:rPr>
              <a:t> Lạy Chúa Thánh Thần, xin xuống tràn ngập tâm hồn các tín hữu của Ngài, và xin nhóm lửa tình yêu Chúa trong lòng họ.  </a:t>
            </a:r>
            <a:r>
              <a:rPr b="1" lang="en" sz="5200">
                <a:solidFill>
                  <a:schemeClr val="lt1"/>
                </a:solidFill>
              </a:rPr>
              <a:t>Alleluia!</a:t>
            </a:r>
            <a:endParaRPr b="1" sz="5200">
              <a:solidFill>
                <a:schemeClr val="lt1"/>
              </a:solidFill>
            </a:endParaRPr>
          </a:p>
          <a:p>
            <a:pPr indent="0" lvl="0" marL="0" rtl="0" algn="l">
              <a:spcBef>
                <a:spcPts val="1200"/>
              </a:spcBef>
              <a:spcAft>
                <a:spcPts val="1200"/>
              </a:spcAft>
              <a:buNone/>
            </a:pPr>
            <a:r>
              <a:t/>
            </a:r>
            <a:endParaRPr sz="5200">
              <a:solidFill>
                <a:schemeClr val="lt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pic>
        <p:nvPicPr>
          <p:cNvPr id="264" name="Google Shape;264;p55"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68" name="Shape 268"/>
        <p:cNvGrpSpPr/>
        <p:nvPr/>
      </p:nvGrpSpPr>
      <p:grpSpPr>
        <a:xfrm>
          <a:off x="0" y="0"/>
          <a:ext cx="0" cy="0"/>
          <a:chOff x="0" y="0"/>
          <a:chExt cx="0" cy="0"/>
        </a:xfrm>
      </p:grpSpPr>
      <p:sp>
        <p:nvSpPr>
          <p:cNvPr id="269" name="Google Shape;269;p56"/>
          <p:cNvSpPr txBox="1"/>
          <p:nvPr/>
        </p:nvSpPr>
        <p:spPr>
          <a:xfrm>
            <a:off x="314325" y="942975"/>
            <a:ext cx="8391600" cy="306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6100">
                <a:solidFill>
                  <a:srgbClr val="FFE599"/>
                </a:solidFill>
              </a:rPr>
              <a:t>Giai Khúc Dâng Tiến 1</a:t>
            </a:r>
            <a:endParaRPr b="1" sz="6100">
              <a:solidFill>
                <a:srgbClr val="FFE599"/>
              </a:solidFill>
            </a:endParaRPr>
          </a:p>
          <a:p>
            <a:pPr indent="0" lvl="0" marL="0" rtl="0" algn="ctr">
              <a:spcBef>
                <a:spcPts val="0"/>
              </a:spcBef>
              <a:spcAft>
                <a:spcPts val="0"/>
              </a:spcAft>
              <a:buNone/>
            </a:pPr>
            <a:r>
              <a:t/>
            </a:r>
            <a:endParaRPr sz="3900">
              <a:solidFill>
                <a:schemeClr val="lt1"/>
              </a:solidFill>
            </a:endParaRPr>
          </a:p>
          <a:p>
            <a:pPr indent="0" lvl="0" marL="0" rtl="0" algn="ctr">
              <a:spcBef>
                <a:spcPts val="0"/>
              </a:spcBef>
              <a:spcAft>
                <a:spcPts val="0"/>
              </a:spcAft>
              <a:buNone/>
            </a:pPr>
            <a:r>
              <a:rPr b="1" i="1" lang="en" sz="4200">
                <a:solidFill>
                  <a:schemeClr val="lt1"/>
                </a:solidFill>
              </a:rPr>
              <a:t>Lm. </a:t>
            </a:r>
            <a:r>
              <a:rPr b="1" i="1" lang="en" sz="4200">
                <a:solidFill>
                  <a:schemeClr val="lt1"/>
                </a:solidFill>
              </a:rPr>
              <a:t>Giang Tâm</a:t>
            </a:r>
            <a:endParaRPr b="1" i="1" sz="42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73" name="Shape 273"/>
        <p:cNvGrpSpPr/>
        <p:nvPr/>
      </p:nvGrpSpPr>
      <p:grpSpPr>
        <a:xfrm>
          <a:off x="0" y="0"/>
          <a:ext cx="0" cy="0"/>
          <a:chOff x="0" y="0"/>
          <a:chExt cx="0" cy="0"/>
        </a:xfrm>
      </p:grpSpPr>
      <p:sp>
        <p:nvSpPr>
          <p:cNvPr id="274" name="Google Shape;274;p57"/>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800">
                <a:solidFill>
                  <a:schemeClr val="lt1"/>
                </a:solidFill>
              </a:rPr>
              <a:t>1) Đời con nhỏ bé biết lấy gì tiến dâng Cha, cảm mến tình quá bao la, rộn ràng niềm vui hoan ca. </a:t>
            </a:r>
            <a:endParaRPr sz="5800">
              <a:solidFill>
                <a:schemeClr val="lt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78" name="Shape 278"/>
        <p:cNvGrpSpPr/>
        <p:nvPr/>
      </p:nvGrpSpPr>
      <p:grpSpPr>
        <a:xfrm>
          <a:off x="0" y="0"/>
          <a:ext cx="0" cy="0"/>
          <a:chOff x="0" y="0"/>
          <a:chExt cx="0" cy="0"/>
        </a:xfrm>
      </p:grpSpPr>
      <p:sp>
        <p:nvSpPr>
          <p:cNvPr id="279" name="Google Shape;279;p58"/>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600">
                <a:solidFill>
                  <a:schemeClr val="lt1"/>
                </a:solidFill>
              </a:rPr>
              <a:t>Lòng con ao ước xin dâng trái tim thơ dại ước muốn sống trong tình Ngài, hát vang tình Cha cao vời.</a:t>
            </a:r>
            <a:endParaRPr sz="5600">
              <a:solidFill>
                <a:schemeClr val="lt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83" name="Shape 283"/>
        <p:cNvGrpSpPr/>
        <p:nvPr/>
      </p:nvGrpSpPr>
      <p:grpSpPr>
        <a:xfrm>
          <a:off x="0" y="0"/>
          <a:ext cx="0" cy="0"/>
          <a:chOff x="0" y="0"/>
          <a:chExt cx="0" cy="0"/>
        </a:xfrm>
      </p:grpSpPr>
      <p:sp>
        <p:nvSpPr>
          <p:cNvPr id="284" name="Google Shape;284;p59"/>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600">
                <a:solidFill>
                  <a:schemeClr val="lt1"/>
                </a:solidFill>
              </a:rPr>
              <a:t>ĐK. Đoàn con dâng tiến đây bánh miến với rượu nho, Cha hỡi bao nhiêu mộng mơ</a:t>
            </a:r>
            <a:endParaRPr sz="5600">
              <a:solidFill>
                <a:schemeClr val="lt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88" name="Shape 288"/>
        <p:cNvGrpSpPr/>
        <p:nvPr/>
      </p:nvGrpSpPr>
      <p:grpSpPr>
        <a:xfrm>
          <a:off x="0" y="0"/>
          <a:ext cx="0" cy="0"/>
          <a:chOff x="0" y="0"/>
          <a:chExt cx="0" cy="0"/>
        </a:xfrm>
      </p:grpSpPr>
      <p:sp>
        <p:nvSpPr>
          <p:cNvPr id="289" name="Google Shape;289;p60"/>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300">
                <a:solidFill>
                  <a:schemeClr val="lt1"/>
                </a:solidFill>
              </a:rPr>
              <a:t>bao nhiêu tâm tư thành tâm nguyện xin Ngài ơi thương thánh hóa trở nên lương thực cao vời. Để dưỡng nuôi con trên đường đời.</a:t>
            </a:r>
            <a:endParaRPr sz="5300">
              <a:solidFill>
                <a:schemeClr val="lt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93" name="Shape 293"/>
        <p:cNvGrpSpPr/>
        <p:nvPr/>
      </p:nvGrpSpPr>
      <p:grpSpPr>
        <a:xfrm>
          <a:off x="0" y="0"/>
          <a:ext cx="0" cy="0"/>
          <a:chOff x="0" y="0"/>
          <a:chExt cx="0" cy="0"/>
        </a:xfrm>
      </p:grpSpPr>
      <p:sp>
        <p:nvSpPr>
          <p:cNvPr id="294" name="Google Shape;294;p61"/>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800">
                <a:solidFill>
                  <a:schemeClr val="lt1"/>
                </a:solidFill>
              </a:rPr>
              <a:t>2) Cùng nhau dâng tiến của lễ đẹp nét đơn sơ, dâng Cha tuổi thơ ươm mơ, hòa cùng lời ca ngây thơ.</a:t>
            </a:r>
            <a:endParaRPr sz="58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3" name="Shape 73"/>
        <p:cNvGrpSpPr/>
        <p:nvPr/>
      </p:nvGrpSpPr>
      <p:grpSpPr>
        <a:xfrm>
          <a:off x="0" y="0"/>
          <a:ext cx="0" cy="0"/>
          <a:chOff x="0" y="0"/>
          <a:chExt cx="0" cy="0"/>
        </a:xfrm>
      </p:grpSpPr>
      <p:sp>
        <p:nvSpPr>
          <p:cNvPr id="74" name="Google Shape;74;p17"/>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900">
                <a:solidFill>
                  <a:schemeClr val="lt1"/>
                </a:solidFill>
              </a:rPr>
              <a:t>ÐK: Lạy Ngài xin đến dẫn dắt chúng con trên đường. Cầu Ngài liên kết chúng con nhất tâm trong Ngài. </a:t>
            </a:r>
            <a:endParaRPr sz="5900">
              <a:solidFill>
                <a:schemeClr val="lt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98" name="Shape 298"/>
        <p:cNvGrpSpPr/>
        <p:nvPr/>
      </p:nvGrpSpPr>
      <p:grpSpPr>
        <a:xfrm>
          <a:off x="0" y="0"/>
          <a:ext cx="0" cy="0"/>
          <a:chOff x="0" y="0"/>
          <a:chExt cx="0" cy="0"/>
        </a:xfrm>
      </p:grpSpPr>
      <p:sp>
        <p:nvSpPr>
          <p:cNvPr id="299" name="Google Shape;299;p62"/>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300">
                <a:solidFill>
                  <a:schemeClr val="lt1"/>
                </a:solidFill>
              </a:rPr>
              <a:t>Tình yêu Cha ban hơn bao khát khao mong chờ, mãi mãi mến yêu tin thờ, chúc khen tình Cha vô bờ.</a:t>
            </a:r>
            <a:endParaRPr sz="5300">
              <a:solidFill>
                <a:schemeClr val="lt1"/>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03" name="Shape 303"/>
        <p:cNvGrpSpPr/>
        <p:nvPr/>
      </p:nvGrpSpPr>
      <p:grpSpPr>
        <a:xfrm>
          <a:off x="0" y="0"/>
          <a:ext cx="0" cy="0"/>
          <a:chOff x="0" y="0"/>
          <a:chExt cx="0" cy="0"/>
        </a:xfrm>
      </p:grpSpPr>
      <p:sp>
        <p:nvSpPr>
          <p:cNvPr id="304" name="Google Shape;304;p63"/>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600">
                <a:solidFill>
                  <a:schemeClr val="lt1"/>
                </a:solidFill>
              </a:rPr>
              <a:t>ĐK. Đoàn con dâng tiến đây bánh miến với rượu nho, Cha hỡi bao nhiêu mộng mơ</a:t>
            </a:r>
            <a:endParaRPr sz="5600">
              <a:solidFill>
                <a:schemeClr val="lt1"/>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08" name="Shape 308"/>
        <p:cNvGrpSpPr/>
        <p:nvPr/>
      </p:nvGrpSpPr>
      <p:grpSpPr>
        <a:xfrm>
          <a:off x="0" y="0"/>
          <a:ext cx="0" cy="0"/>
          <a:chOff x="0" y="0"/>
          <a:chExt cx="0" cy="0"/>
        </a:xfrm>
      </p:grpSpPr>
      <p:sp>
        <p:nvSpPr>
          <p:cNvPr id="309" name="Google Shape;309;p64"/>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300">
                <a:solidFill>
                  <a:schemeClr val="lt1"/>
                </a:solidFill>
              </a:rPr>
              <a:t>bao nhiêu tâm tư thành tâm nguyện xin Ngài ơi thương thánh hóa trở nên lương thực cao vời. Để dưỡng nuôi con trên đường đời.</a:t>
            </a:r>
            <a:endParaRPr sz="5300">
              <a:solidFill>
                <a:schemeClr val="lt1"/>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13" name="Shape 313"/>
        <p:cNvGrpSpPr/>
        <p:nvPr/>
      </p:nvGrpSpPr>
      <p:grpSpPr>
        <a:xfrm>
          <a:off x="0" y="0"/>
          <a:ext cx="0" cy="0"/>
          <a:chOff x="0" y="0"/>
          <a:chExt cx="0" cy="0"/>
        </a:xfrm>
      </p:grpSpPr>
      <p:sp>
        <p:nvSpPr>
          <p:cNvPr id="314" name="Google Shape;314;p65"/>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800">
                <a:solidFill>
                  <a:schemeClr val="lt1"/>
                </a:solidFill>
              </a:rPr>
              <a:t>3) Tình yêu Cha mãi chất ngất đầy ắp tim con, dẫu mấy lần lắm cô đơn, dòng đời vòng xoay muôn hướng</a:t>
            </a:r>
            <a:endParaRPr sz="5800">
              <a:solidFill>
                <a:schemeClr val="lt1"/>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18" name="Shape 318"/>
        <p:cNvGrpSpPr/>
        <p:nvPr/>
      </p:nvGrpSpPr>
      <p:grpSpPr>
        <a:xfrm>
          <a:off x="0" y="0"/>
          <a:ext cx="0" cy="0"/>
          <a:chOff x="0" y="0"/>
          <a:chExt cx="0" cy="0"/>
        </a:xfrm>
      </p:grpSpPr>
      <p:sp>
        <p:nvSpPr>
          <p:cNvPr id="319" name="Google Shape;319;p66"/>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300">
                <a:solidFill>
                  <a:schemeClr val="lt1"/>
                </a:solidFill>
              </a:rPr>
              <a:t>Nguyện Cha nhận lấy của lễ con dâng đêm ngày, dẫu lúc đức tin vơi đầy, phó dâng dòng đời đổi thay.</a:t>
            </a:r>
            <a:endParaRPr sz="5300">
              <a:solidFill>
                <a:schemeClr val="lt1"/>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23" name="Shape 323"/>
        <p:cNvGrpSpPr/>
        <p:nvPr/>
      </p:nvGrpSpPr>
      <p:grpSpPr>
        <a:xfrm>
          <a:off x="0" y="0"/>
          <a:ext cx="0" cy="0"/>
          <a:chOff x="0" y="0"/>
          <a:chExt cx="0" cy="0"/>
        </a:xfrm>
      </p:grpSpPr>
      <p:sp>
        <p:nvSpPr>
          <p:cNvPr id="324" name="Google Shape;324;p67"/>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600">
                <a:solidFill>
                  <a:schemeClr val="lt1"/>
                </a:solidFill>
              </a:rPr>
              <a:t>ĐK. Đoàn con dâng tiến đây bánh miến với rượu nho, Cha hỡi bao nhiêu mộng mơ</a:t>
            </a:r>
            <a:endParaRPr sz="5600">
              <a:solidFill>
                <a:schemeClr val="lt1"/>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28" name="Shape 328"/>
        <p:cNvGrpSpPr/>
        <p:nvPr/>
      </p:nvGrpSpPr>
      <p:grpSpPr>
        <a:xfrm>
          <a:off x="0" y="0"/>
          <a:ext cx="0" cy="0"/>
          <a:chOff x="0" y="0"/>
          <a:chExt cx="0" cy="0"/>
        </a:xfrm>
      </p:grpSpPr>
      <p:sp>
        <p:nvSpPr>
          <p:cNvPr id="329" name="Google Shape;329;p68"/>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300">
                <a:solidFill>
                  <a:schemeClr val="lt1"/>
                </a:solidFill>
              </a:rPr>
              <a:t>bao nhiêu tâm tư thành tâm nguyện xin Ngài ơi thương thánh hóa trở nên lương thực cao vời. Để dưỡng nuôi con trên đường đời</a:t>
            </a:r>
            <a:endParaRPr sz="5300">
              <a:solidFill>
                <a:schemeClr val="lt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pic>
        <p:nvPicPr>
          <p:cNvPr id="334" name="Google Shape;334;p69"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38" name="Shape 338"/>
        <p:cNvGrpSpPr/>
        <p:nvPr/>
      </p:nvGrpSpPr>
      <p:grpSpPr>
        <a:xfrm>
          <a:off x="0" y="0"/>
          <a:ext cx="0" cy="0"/>
          <a:chOff x="0" y="0"/>
          <a:chExt cx="0" cy="0"/>
        </a:xfrm>
      </p:grpSpPr>
      <p:sp>
        <p:nvSpPr>
          <p:cNvPr id="339" name="Google Shape;339;p70"/>
          <p:cNvSpPr txBox="1"/>
          <p:nvPr/>
        </p:nvSpPr>
        <p:spPr>
          <a:xfrm>
            <a:off x="314325" y="942975"/>
            <a:ext cx="8391600" cy="306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6100">
                <a:solidFill>
                  <a:srgbClr val="FFE599"/>
                </a:solidFill>
              </a:rPr>
              <a:t>Bình An Chúa Ân Ban</a:t>
            </a:r>
            <a:endParaRPr b="1" sz="6100">
              <a:solidFill>
                <a:srgbClr val="FFE599"/>
              </a:solidFill>
            </a:endParaRPr>
          </a:p>
          <a:p>
            <a:pPr indent="0" lvl="0" marL="0" rtl="0" algn="ctr">
              <a:spcBef>
                <a:spcPts val="0"/>
              </a:spcBef>
              <a:spcAft>
                <a:spcPts val="0"/>
              </a:spcAft>
              <a:buNone/>
            </a:pPr>
            <a:r>
              <a:t/>
            </a:r>
            <a:endParaRPr sz="3900">
              <a:solidFill>
                <a:schemeClr val="lt1"/>
              </a:solidFill>
            </a:endParaRPr>
          </a:p>
          <a:p>
            <a:pPr indent="0" lvl="0" marL="0" rtl="0" algn="ctr">
              <a:spcBef>
                <a:spcPts val="0"/>
              </a:spcBef>
              <a:spcAft>
                <a:spcPts val="0"/>
              </a:spcAft>
              <a:buNone/>
            </a:pPr>
            <a:r>
              <a:rPr b="1" i="1" lang="en" sz="4300">
                <a:solidFill>
                  <a:schemeClr val="lt1"/>
                </a:solidFill>
              </a:rPr>
              <a:t>Lm. </a:t>
            </a:r>
            <a:r>
              <a:rPr b="1" i="1" lang="en" sz="4300">
                <a:solidFill>
                  <a:schemeClr val="lt1"/>
                </a:solidFill>
              </a:rPr>
              <a:t>Quang Uy, CSsR</a:t>
            </a:r>
            <a:endParaRPr b="1" i="1" sz="43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43" name="Shape 343"/>
        <p:cNvGrpSpPr/>
        <p:nvPr/>
      </p:nvGrpSpPr>
      <p:grpSpPr>
        <a:xfrm>
          <a:off x="0" y="0"/>
          <a:ext cx="0" cy="0"/>
          <a:chOff x="0" y="0"/>
          <a:chExt cx="0" cy="0"/>
        </a:xfrm>
      </p:grpSpPr>
      <p:sp>
        <p:nvSpPr>
          <p:cNvPr id="344" name="Google Shape;344;p71"/>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400">
                <a:solidFill>
                  <a:schemeClr val="lt1"/>
                </a:solidFill>
              </a:rPr>
              <a:t>1. Bình an như gió, gió xua tan hờn oan. Bình an như tia nắng sưởi ấm bao thở than.  Rực nóng cậy trông lòng ngước lên chờ mong.</a:t>
            </a:r>
            <a:endParaRPr sz="72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8" name="Shape 78"/>
        <p:cNvGrpSpPr/>
        <p:nvPr/>
      </p:nvGrpSpPr>
      <p:grpSpPr>
        <a:xfrm>
          <a:off x="0" y="0"/>
          <a:ext cx="0" cy="0"/>
          <a:chOff x="0" y="0"/>
          <a:chExt cx="0" cy="0"/>
        </a:xfrm>
      </p:grpSpPr>
      <p:sp>
        <p:nvSpPr>
          <p:cNvPr id="79" name="Google Shape;79;p18"/>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800">
                <a:solidFill>
                  <a:schemeClr val="lt1"/>
                </a:solidFill>
              </a:rPr>
              <a:t>Cầu Ngài ban ơn thêm sức kiên vững không lay. Sống sao nên người con Chúa chứng nhân tình yêu</a:t>
            </a:r>
            <a:endParaRPr sz="5800">
              <a:solidFill>
                <a:schemeClr val="lt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48" name="Shape 348"/>
        <p:cNvGrpSpPr/>
        <p:nvPr/>
      </p:nvGrpSpPr>
      <p:grpSpPr>
        <a:xfrm>
          <a:off x="0" y="0"/>
          <a:ext cx="0" cy="0"/>
          <a:chOff x="0" y="0"/>
          <a:chExt cx="0" cy="0"/>
        </a:xfrm>
      </p:grpSpPr>
      <p:sp>
        <p:nvSpPr>
          <p:cNvPr id="349" name="Google Shape;349;p72"/>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900">
                <a:solidFill>
                  <a:schemeClr val="lt1"/>
                </a:solidFill>
              </a:rPr>
              <a:t>Nguồn bình an Chúa ân ban sẽ chữa lành cho trần gian.  </a:t>
            </a:r>
            <a:endParaRPr b="1" sz="4900">
              <a:solidFill>
                <a:schemeClr val="lt1"/>
              </a:solidFill>
            </a:endParaRPr>
          </a:p>
          <a:p>
            <a:pPr indent="0" lvl="0" marL="0" rtl="0" algn="l">
              <a:spcBef>
                <a:spcPts val="1200"/>
              </a:spcBef>
              <a:spcAft>
                <a:spcPts val="0"/>
              </a:spcAft>
              <a:buClr>
                <a:schemeClr val="dk1"/>
              </a:buClr>
              <a:buSzPts val="1100"/>
              <a:buFont typeface="Arial"/>
              <a:buNone/>
            </a:pPr>
            <a:r>
              <a:rPr b="1" lang="en" sz="4900">
                <a:solidFill>
                  <a:schemeClr val="lt1"/>
                </a:solidFill>
              </a:rPr>
              <a:t>Nguồn bình an suối hân hoan sẽ tuôn tràn luôn chứa chan.  </a:t>
            </a:r>
            <a:endParaRPr b="1" sz="4900">
              <a:solidFill>
                <a:schemeClr val="lt1"/>
              </a:solidFill>
            </a:endParaRPr>
          </a:p>
          <a:p>
            <a:pPr indent="0" lvl="0" marL="0" rtl="0" algn="l">
              <a:spcBef>
                <a:spcPts val="1200"/>
              </a:spcBef>
              <a:spcAft>
                <a:spcPts val="1200"/>
              </a:spcAft>
              <a:buNone/>
            </a:pPr>
            <a:r>
              <a:rPr b="1" lang="en" sz="4900">
                <a:solidFill>
                  <a:schemeClr val="lt1"/>
                </a:solidFill>
              </a:rPr>
              <a:t>Ha-lê-lu, Ha-lê-lu, Ha-lê-lu-u-ia</a:t>
            </a:r>
            <a:endParaRPr b="1" sz="6700">
              <a:solidFill>
                <a:schemeClr val="lt1"/>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53" name="Shape 353"/>
        <p:cNvGrpSpPr/>
        <p:nvPr/>
      </p:nvGrpSpPr>
      <p:grpSpPr>
        <a:xfrm>
          <a:off x="0" y="0"/>
          <a:ext cx="0" cy="0"/>
          <a:chOff x="0" y="0"/>
          <a:chExt cx="0" cy="0"/>
        </a:xfrm>
      </p:grpSpPr>
      <p:sp>
        <p:nvSpPr>
          <p:cNvPr id="354" name="Google Shape;354;p73"/>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4900">
                <a:solidFill>
                  <a:schemeClr val="lt1"/>
                </a:solidFill>
              </a:rPr>
              <a:t>2. Bình an như nước, nước mát trong thảnh thơi. Bình an như con suối, rồi sẽ ra biển khơi. Nguồn nước huyền siêu lòng đón trao tình yêu.</a:t>
            </a:r>
            <a:endParaRPr sz="8600">
              <a:solidFill>
                <a:schemeClr val="lt1"/>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58" name="Shape 358"/>
        <p:cNvGrpSpPr/>
        <p:nvPr/>
      </p:nvGrpSpPr>
      <p:grpSpPr>
        <a:xfrm>
          <a:off x="0" y="0"/>
          <a:ext cx="0" cy="0"/>
          <a:chOff x="0" y="0"/>
          <a:chExt cx="0" cy="0"/>
        </a:xfrm>
      </p:grpSpPr>
      <p:sp>
        <p:nvSpPr>
          <p:cNvPr id="359" name="Google Shape;359;p74"/>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900">
                <a:solidFill>
                  <a:schemeClr val="lt1"/>
                </a:solidFill>
              </a:rPr>
              <a:t>Nguồn bình an Chúa ân ban sẽ thắp lên hy vọng ngoan.</a:t>
            </a:r>
            <a:endParaRPr b="1" sz="4900">
              <a:solidFill>
                <a:schemeClr val="lt1"/>
              </a:solidFill>
            </a:endParaRPr>
          </a:p>
          <a:p>
            <a:pPr indent="0" lvl="0" marL="0" rtl="0" algn="l">
              <a:spcBef>
                <a:spcPts val="1200"/>
              </a:spcBef>
              <a:spcAft>
                <a:spcPts val="0"/>
              </a:spcAft>
              <a:buClr>
                <a:schemeClr val="dk1"/>
              </a:buClr>
              <a:buSzPts val="1100"/>
              <a:buFont typeface="Arial"/>
              <a:buNone/>
            </a:pPr>
            <a:r>
              <a:rPr b="1" lang="en" sz="4900">
                <a:solidFill>
                  <a:schemeClr val="lt1"/>
                </a:solidFill>
              </a:rPr>
              <a:t>Nguồn bình an chắp tay hoa chắt chiu hạnh ngộ thiết tha.  </a:t>
            </a:r>
            <a:endParaRPr b="1" sz="4900">
              <a:solidFill>
                <a:schemeClr val="lt1"/>
              </a:solidFill>
            </a:endParaRPr>
          </a:p>
          <a:p>
            <a:pPr indent="0" lvl="0" marL="0" rtl="0" algn="l">
              <a:spcBef>
                <a:spcPts val="1200"/>
              </a:spcBef>
              <a:spcAft>
                <a:spcPts val="1200"/>
              </a:spcAft>
              <a:buNone/>
            </a:pPr>
            <a:r>
              <a:rPr b="1" lang="en" sz="4900">
                <a:solidFill>
                  <a:schemeClr val="lt1"/>
                </a:solidFill>
              </a:rPr>
              <a:t>Ha-lê-lu, Ha-lê-lu, Ha-lê-lu-u-ia</a:t>
            </a:r>
            <a:endParaRPr b="1" sz="6300">
              <a:solidFill>
                <a:schemeClr val="lt1"/>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63" name="Shape 363"/>
        <p:cNvGrpSpPr/>
        <p:nvPr/>
      </p:nvGrpSpPr>
      <p:grpSpPr>
        <a:xfrm>
          <a:off x="0" y="0"/>
          <a:ext cx="0" cy="0"/>
          <a:chOff x="0" y="0"/>
          <a:chExt cx="0" cy="0"/>
        </a:xfrm>
      </p:grpSpPr>
      <p:sp>
        <p:nvSpPr>
          <p:cNvPr id="364" name="Google Shape;364;p75"/>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4900">
                <a:solidFill>
                  <a:schemeClr val="lt1"/>
                </a:solidFill>
              </a:rPr>
              <a:t>3. Bình an như đất, đất dưỡng nuôi chở che. Bình an như men muối cho thắm tươi đời vui. Bừng sáng niềm tin lòng khát khao nguyện xin.</a:t>
            </a:r>
            <a:endParaRPr b="1" sz="6300">
              <a:solidFill>
                <a:schemeClr val="lt1"/>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68" name="Shape 368"/>
        <p:cNvGrpSpPr/>
        <p:nvPr/>
      </p:nvGrpSpPr>
      <p:grpSpPr>
        <a:xfrm>
          <a:off x="0" y="0"/>
          <a:ext cx="0" cy="0"/>
          <a:chOff x="0" y="0"/>
          <a:chExt cx="0" cy="0"/>
        </a:xfrm>
      </p:grpSpPr>
      <p:sp>
        <p:nvSpPr>
          <p:cNvPr id="369" name="Google Shape;369;p76"/>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solidFill>
                  <a:schemeClr val="lt1"/>
                </a:solidFill>
              </a:rPr>
              <a:t>Nguồn bình an Chúa ân ban sẽ đưa về quê nhà Cha. Nguồn bình an khúc tân ca sẽ phôi pha bao xót xa.  </a:t>
            </a:r>
            <a:endParaRPr b="1" sz="4800">
              <a:solidFill>
                <a:schemeClr val="lt1"/>
              </a:solidFill>
            </a:endParaRPr>
          </a:p>
          <a:p>
            <a:pPr indent="0" lvl="0" marL="0" rtl="0" algn="l">
              <a:spcBef>
                <a:spcPts val="1200"/>
              </a:spcBef>
              <a:spcAft>
                <a:spcPts val="1200"/>
              </a:spcAft>
              <a:buNone/>
            </a:pPr>
            <a:r>
              <a:rPr b="1" lang="en" sz="4800">
                <a:solidFill>
                  <a:schemeClr val="lt1"/>
                </a:solidFill>
              </a:rPr>
              <a:t>Ha-lê-lu, Ha-lê-lu, Ha-lê-lu-u-ia</a:t>
            </a:r>
            <a:endParaRPr b="1" sz="6200">
              <a:solidFill>
                <a:schemeClr val="lt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pic>
        <p:nvPicPr>
          <p:cNvPr id="374" name="Google Shape;374;p77"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78" name="Shape 378"/>
        <p:cNvGrpSpPr/>
        <p:nvPr/>
      </p:nvGrpSpPr>
      <p:grpSpPr>
        <a:xfrm>
          <a:off x="0" y="0"/>
          <a:ext cx="0" cy="0"/>
          <a:chOff x="0" y="0"/>
          <a:chExt cx="0" cy="0"/>
        </a:xfrm>
      </p:grpSpPr>
      <p:sp>
        <p:nvSpPr>
          <p:cNvPr id="379" name="Google Shape;379;p78"/>
          <p:cNvSpPr txBox="1"/>
          <p:nvPr/>
        </p:nvSpPr>
        <p:spPr>
          <a:xfrm>
            <a:off x="314325" y="942975"/>
            <a:ext cx="8391600" cy="3067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6100">
                <a:solidFill>
                  <a:srgbClr val="FFE599"/>
                </a:solidFill>
              </a:rPr>
              <a:t>Hãy Thắp Sáng Lên</a:t>
            </a:r>
            <a:endParaRPr b="1" sz="6100">
              <a:solidFill>
                <a:srgbClr val="FFE599"/>
              </a:solidFill>
            </a:endParaRPr>
          </a:p>
          <a:p>
            <a:pPr indent="0" lvl="0" marL="0" rtl="0" algn="ctr">
              <a:spcBef>
                <a:spcPts val="0"/>
              </a:spcBef>
              <a:spcAft>
                <a:spcPts val="0"/>
              </a:spcAft>
              <a:buNone/>
            </a:pPr>
            <a:r>
              <a:t/>
            </a:r>
            <a:endParaRPr sz="3900">
              <a:solidFill>
                <a:schemeClr val="lt1"/>
              </a:solidFill>
            </a:endParaRPr>
          </a:p>
          <a:p>
            <a:pPr indent="0" lvl="0" marL="0" rtl="0" algn="ctr">
              <a:spcBef>
                <a:spcPts val="0"/>
              </a:spcBef>
              <a:spcAft>
                <a:spcPts val="0"/>
              </a:spcAft>
              <a:buNone/>
            </a:pPr>
            <a:r>
              <a:rPr b="1" i="1" lang="en" sz="4200">
                <a:solidFill>
                  <a:schemeClr val="lt1"/>
                </a:solidFill>
              </a:rPr>
              <a:t>Ns. Phan Ngọc Hiến</a:t>
            </a:r>
            <a:endParaRPr b="1" i="1" sz="42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83" name="Shape 383"/>
        <p:cNvGrpSpPr/>
        <p:nvPr/>
      </p:nvGrpSpPr>
      <p:grpSpPr>
        <a:xfrm>
          <a:off x="0" y="0"/>
          <a:ext cx="0" cy="0"/>
          <a:chOff x="0" y="0"/>
          <a:chExt cx="0" cy="0"/>
        </a:xfrm>
      </p:grpSpPr>
      <p:sp>
        <p:nvSpPr>
          <p:cNvPr id="384" name="Google Shape;384;p79"/>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500">
                <a:solidFill>
                  <a:schemeClr val="lt1"/>
                </a:solidFill>
              </a:rPr>
              <a:t>1. </a:t>
            </a:r>
            <a:r>
              <a:rPr b="1" lang="en" sz="5500">
                <a:solidFill>
                  <a:schemeClr val="lt1"/>
                </a:solidFill>
              </a:rPr>
              <a:t>Này bạn hỡi hãy thắp sáng lên. Thắp sáng lên con tim nồng nàn. Này bạn hỡi hãy thắp sáng lên Ngọn lửa yêu thương</a:t>
            </a:r>
            <a:endParaRPr b="1" sz="6100">
              <a:solidFill>
                <a:schemeClr val="lt1"/>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88" name="Shape 388"/>
        <p:cNvGrpSpPr/>
        <p:nvPr/>
      </p:nvGrpSpPr>
      <p:grpSpPr>
        <a:xfrm>
          <a:off x="0" y="0"/>
          <a:ext cx="0" cy="0"/>
          <a:chOff x="0" y="0"/>
          <a:chExt cx="0" cy="0"/>
        </a:xfrm>
      </p:grpSpPr>
      <p:sp>
        <p:nvSpPr>
          <p:cNvPr id="389" name="Google Shape;389;p80"/>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300">
                <a:solidFill>
                  <a:schemeClr val="lt1"/>
                </a:solidFill>
              </a:rPr>
              <a:t>Cuộc đời bao tăm tối quanh tôi. Ta cần đến ánh sáng chiếu soi. Này bạn hỡi xin chớ lãng quên. Ánh nến trái tim cho đời đẹp lên</a:t>
            </a:r>
            <a:endParaRPr b="1" sz="5900">
              <a:solidFill>
                <a:schemeClr val="lt1"/>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93" name="Shape 393"/>
        <p:cNvGrpSpPr/>
        <p:nvPr/>
      </p:nvGrpSpPr>
      <p:grpSpPr>
        <a:xfrm>
          <a:off x="0" y="0"/>
          <a:ext cx="0" cy="0"/>
          <a:chOff x="0" y="0"/>
          <a:chExt cx="0" cy="0"/>
        </a:xfrm>
      </p:grpSpPr>
      <p:sp>
        <p:nvSpPr>
          <p:cNvPr id="394" name="Google Shape;394;p81"/>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600">
                <a:solidFill>
                  <a:schemeClr val="lt1"/>
                </a:solidFill>
              </a:rPr>
              <a:t>ĐK: Hãy thắp lên đời ta. Hãy thắp cho trần gian. Thắp sáng lên tình yêu, sáng lên niềm tin, niềm tin GIÊSU</a:t>
            </a:r>
            <a:endParaRPr b="1" sz="67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3" name="Shape 83"/>
        <p:cNvGrpSpPr/>
        <p:nvPr/>
      </p:nvGrpSpPr>
      <p:grpSpPr>
        <a:xfrm>
          <a:off x="0" y="0"/>
          <a:ext cx="0" cy="0"/>
          <a:chOff x="0" y="0"/>
          <a:chExt cx="0" cy="0"/>
        </a:xfrm>
      </p:grpSpPr>
      <p:sp>
        <p:nvSpPr>
          <p:cNvPr id="84" name="Google Shape;84;p19"/>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700">
                <a:solidFill>
                  <a:schemeClr val="lt1"/>
                </a:solidFill>
              </a:rPr>
              <a:t>2. Thánh Thần, khấn xin ngự đến, hồn con đang mong chờ Ngài, mở lòng sáng soi đường đi, tìm chân lý, công bình bác ái</a:t>
            </a:r>
            <a:endParaRPr sz="5700">
              <a:solidFill>
                <a:schemeClr val="lt1"/>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98" name="Shape 398"/>
        <p:cNvGrpSpPr/>
        <p:nvPr/>
      </p:nvGrpSpPr>
      <p:grpSpPr>
        <a:xfrm>
          <a:off x="0" y="0"/>
          <a:ext cx="0" cy="0"/>
          <a:chOff x="0" y="0"/>
          <a:chExt cx="0" cy="0"/>
        </a:xfrm>
      </p:grpSpPr>
      <p:sp>
        <p:nvSpPr>
          <p:cNvPr id="399" name="Google Shape;399;p82"/>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5600">
                <a:solidFill>
                  <a:schemeClr val="lt1"/>
                </a:solidFill>
              </a:rPr>
              <a:t>Hãy thắp lên đời ta. Hãy thắp cho trần gian. Đốt cháy tan niềm đau, xoá bóng đêm từ lâu vây kín quanh đời</a:t>
            </a:r>
            <a:endParaRPr b="1" sz="5600">
              <a:solidFill>
                <a:schemeClr val="lt1"/>
              </a:solidFill>
            </a:endParaRPr>
          </a:p>
          <a:p>
            <a:pPr indent="0" lvl="0" marL="0" rtl="0" algn="l">
              <a:spcBef>
                <a:spcPts val="1200"/>
              </a:spcBef>
              <a:spcAft>
                <a:spcPts val="1200"/>
              </a:spcAft>
              <a:buNone/>
            </a:pPr>
            <a:r>
              <a:t/>
            </a:r>
            <a:endParaRPr b="1" sz="5600">
              <a:solidFill>
                <a:schemeClr val="lt1"/>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03" name="Shape 403"/>
        <p:cNvGrpSpPr/>
        <p:nvPr/>
      </p:nvGrpSpPr>
      <p:grpSpPr>
        <a:xfrm>
          <a:off x="0" y="0"/>
          <a:ext cx="0" cy="0"/>
          <a:chOff x="0" y="0"/>
          <a:chExt cx="0" cy="0"/>
        </a:xfrm>
      </p:grpSpPr>
      <p:sp>
        <p:nvSpPr>
          <p:cNvPr id="404" name="Google Shape;404;p83"/>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5500">
                <a:solidFill>
                  <a:schemeClr val="lt1"/>
                </a:solidFill>
              </a:rPr>
              <a:t>2</a:t>
            </a:r>
            <a:r>
              <a:rPr b="1" lang="en" sz="5500">
                <a:solidFill>
                  <a:schemeClr val="lt1"/>
                </a:solidFill>
              </a:rPr>
              <a:t>. </a:t>
            </a:r>
            <a:r>
              <a:rPr b="1" lang="en" sz="5500">
                <a:solidFill>
                  <a:schemeClr val="lt1"/>
                </a:solidFill>
              </a:rPr>
              <a:t>Này bạn hỡi hãy thắp sáng lên. Thắp sáng lên tươi vui đầy tràn. Này bạn hỡi hãy thắp sáng lên</a:t>
            </a:r>
            <a:endParaRPr b="1" sz="5500">
              <a:solidFill>
                <a:schemeClr val="lt1"/>
              </a:solidFill>
            </a:endParaRPr>
          </a:p>
          <a:p>
            <a:pPr indent="0" lvl="0" marL="0" rtl="0" algn="l">
              <a:spcBef>
                <a:spcPts val="1200"/>
              </a:spcBef>
              <a:spcAft>
                <a:spcPts val="0"/>
              </a:spcAft>
              <a:buClr>
                <a:schemeClr val="dk1"/>
              </a:buClr>
              <a:buSzPts val="1100"/>
              <a:buFont typeface="Arial"/>
              <a:buNone/>
            </a:pPr>
            <a:r>
              <a:rPr b="1" lang="en" sz="5500">
                <a:solidFill>
                  <a:schemeClr val="lt1"/>
                </a:solidFill>
              </a:rPr>
              <a:t>Ngọn lửa hân hoan</a:t>
            </a:r>
            <a:endParaRPr b="1" sz="5500">
              <a:solidFill>
                <a:schemeClr val="lt1"/>
              </a:solidFill>
            </a:endParaRPr>
          </a:p>
          <a:p>
            <a:pPr indent="0" lvl="0" marL="0" rtl="0" algn="l">
              <a:spcBef>
                <a:spcPts val="1200"/>
              </a:spcBef>
              <a:spcAft>
                <a:spcPts val="1200"/>
              </a:spcAft>
              <a:buNone/>
            </a:pPr>
            <a:r>
              <a:t/>
            </a:r>
            <a:endParaRPr b="1" sz="5500">
              <a:solidFill>
                <a:schemeClr val="lt1"/>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08" name="Shape 408"/>
        <p:cNvGrpSpPr/>
        <p:nvPr/>
      </p:nvGrpSpPr>
      <p:grpSpPr>
        <a:xfrm>
          <a:off x="0" y="0"/>
          <a:ext cx="0" cy="0"/>
          <a:chOff x="0" y="0"/>
          <a:chExt cx="0" cy="0"/>
        </a:xfrm>
      </p:grpSpPr>
      <p:sp>
        <p:nvSpPr>
          <p:cNvPr id="409" name="Google Shape;409;p84"/>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200">
                <a:solidFill>
                  <a:schemeClr val="lt1"/>
                </a:solidFill>
              </a:rPr>
              <a:t>Đời hạnh phúc khi sống trao ban. Đem tình Chúa toả sáng thế gian. Này bạn hỡi xin chớ hững hờ, xin chớ ơ thờ Chúa đang đợi chờ</a:t>
            </a:r>
            <a:endParaRPr b="1" sz="5200">
              <a:solidFill>
                <a:schemeClr val="lt1"/>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13" name="Shape 413"/>
        <p:cNvGrpSpPr/>
        <p:nvPr/>
      </p:nvGrpSpPr>
      <p:grpSpPr>
        <a:xfrm>
          <a:off x="0" y="0"/>
          <a:ext cx="0" cy="0"/>
          <a:chOff x="0" y="0"/>
          <a:chExt cx="0" cy="0"/>
        </a:xfrm>
      </p:grpSpPr>
      <p:sp>
        <p:nvSpPr>
          <p:cNvPr id="414" name="Google Shape;414;p85"/>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b="1" lang="en" sz="5600">
                <a:solidFill>
                  <a:schemeClr val="lt1"/>
                </a:solidFill>
              </a:rPr>
              <a:t>ĐK: Hãy thắp lên đời ta. Hãy thắp cho trần gian. Thắp sáng lên tình yêu, sáng lên niềm tin, niềm tin GIÊSU</a:t>
            </a:r>
            <a:endParaRPr b="1" sz="6700">
              <a:solidFill>
                <a:schemeClr val="lt1"/>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418" name="Shape 418"/>
        <p:cNvGrpSpPr/>
        <p:nvPr/>
      </p:nvGrpSpPr>
      <p:grpSpPr>
        <a:xfrm>
          <a:off x="0" y="0"/>
          <a:ext cx="0" cy="0"/>
          <a:chOff x="0" y="0"/>
          <a:chExt cx="0" cy="0"/>
        </a:xfrm>
      </p:grpSpPr>
      <p:sp>
        <p:nvSpPr>
          <p:cNvPr id="419" name="Google Shape;419;p86"/>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5600">
                <a:solidFill>
                  <a:schemeClr val="lt1"/>
                </a:solidFill>
              </a:rPr>
              <a:t>Hãy thắp lên đời ta. Hãy thắp cho trần gian. Đốt cháy tan niềm đau, xoá bóng đêm từ lâu vây kín quanh đời</a:t>
            </a:r>
            <a:endParaRPr b="1" sz="5600">
              <a:solidFill>
                <a:schemeClr val="lt1"/>
              </a:solidFill>
            </a:endParaRPr>
          </a:p>
          <a:p>
            <a:pPr indent="0" lvl="0" marL="0" rtl="0" algn="l">
              <a:spcBef>
                <a:spcPts val="1200"/>
              </a:spcBef>
              <a:spcAft>
                <a:spcPts val="1200"/>
              </a:spcAft>
              <a:buNone/>
            </a:pPr>
            <a:r>
              <a:t/>
            </a:r>
            <a:endParaRPr b="1" sz="5600">
              <a:solidFill>
                <a:schemeClr val="lt1"/>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pic>
        <p:nvPicPr>
          <p:cNvPr id="424" name="Google Shape;424;p87" title="CTTHX.jpg"/>
          <p:cNvPicPr preferRelativeResize="0"/>
          <p:nvPr/>
        </p:nvPicPr>
        <p:blipFill>
          <a:blip r:embed="rId3">
            <a:alphaModFix/>
          </a:blip>
          <a:stretch>
            <a:fillRect/>
          </a:stretch>
        </p:blipFill>
        <p:spPr>
          <a:xfrm>
            <a:off x="641825" y="0"/>
            <a:ext cx="7774085" cy="51434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8" name="Shape 88"/>
        <p:cNvGrpSpPr/>
        <p:nvPr/>
      </p:nvGrpSpPr>
      <p:grpSpPr>
        <a:xfrm>
          <a:off x="0" y="0"/>
          <a:ext cx="0" cy="0"/>
          <a:chOff x="0" y="0"/>
          <a:chExt cx="0" cy="0"/>
        </a:xfrm>
      </p:grpSpPr>
      <p:sp>
        <p:nvSpPr>
          <p:cNvPr id="89" name="Google Shape;89;p20"/>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700">
                <a:solidFill>
                  <a:schemeClr val="lt1"/>
                </a:solidFill>
              </a:rPr>
              <a:t>Ngài ơi, xin Ngài thương đến, uốn nắn nẻo đi quanh co sai lầm. Ngài ơi, xin Ngài hãy đến, dẫn đi đường ngay.</a:t>
            </a:r>
            <a:endParaRPr sz="57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3" name="Shape 93"/>
        <p:cNvGrpSpPr/>
        <p:nvPr/>
      </p:nvGrpSpPr>
      <p:grpSpPr>
        <a:xfrm>
          <a:off x="0" y="0"/>
          <a:ext cx="0" cy="0"/>
          <a:chOff x="0" y="0"/>
          <a:chExt cx="0" cy="0"/>
        </a:xfrm>
      </p:grpSpPr>
      <p:sp>
        <p:nvSpPr>
          <p:cNvPr id="94" name="Google Shape;94;p21"/>
          <p:cNvSpPr txBox="1"/>
          <p:nvPr>
            <p:ph idx="1" type="body"/>
          </p:nvPr>
        </p:nvSpPr>
        <p:spPr>
          <a:xfrm>
            <a:off x="0" y="0"/>
            <a:ext cx="90582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5900">
                <a:solidFill>
                  <a:schemeClr val="lt1"/>
                </a:solidFill>
              </a:rPr>
              <a:t>ÐK: Lạy Ngài xin đến dẫn dắt chúng con trên đường. Cầu Ngài liên kết chúng con nhất tâm trong Ngài. </a:t>
            </a:r>
            <a:endParaRPr sz="59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